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808175bb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808175bb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80691fc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80691fc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808175bb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808175bb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80c2026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80c2026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80691fc7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80691fc7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80691fc7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80691fc7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80691fc7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80691fc7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Relationship Id="rId7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princessandthecat.wixsite.com/princesscatgame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Princess and the Cat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Tech: John Amaral, Matthew Grim, Jarod Thompson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Art: Laura Sawin (Character), Will Suriner (Environment)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Luna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13" y="1170125"/>
            <a:ext cx="2444280" cy="38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2737" y="1170125"/>
            <a:ext cx="201120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4789" y="1170125"/>
            <a:ext cx="1712957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8587" y="1170126"/>
            <a:ext cx="2617807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Guard Captain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788" y="1170125"/>
            <a:ext cx="2582777" cy="38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1690" y="1170125"/>
            <a:ext cx="1849328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2138" y="1170125"/>
            <a:ext cx="1489538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2813" y="1170125"/>
            <a:ext cx="2713388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Guard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50" y="1170125"/>
            <a:ext cx="2631325" cy="38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5452" y="1170125"/>
            <a:ext cx="1640936" cy="38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4675" y="1170125"/>
            <a:ext cx="1731418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4375" y="1170125"/>
            <a:ext cx="25037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Sakura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88" y="1559325"/>
            <a:ext cx="1678822" cy="228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6629" y="1559325"/>
            <a:ext cx="2228740" cy="228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3285" y="1559325"/>
            <a:ext cx="3107067" cy="228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8285" y="1559325"/>
            <a:ext cx="1575828" cy="22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- Environment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2809950" y="4532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Maya - Mesh and uv editing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887" y="1116125"/>
            <a:ext cx="5624226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Substance Painter / Photoshop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1286900" y="4520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Texture, nm, AO, metalness (right) and Texture Applied (left) 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987" y="1054400"/>
            <a:ext cx="1709490" cy="16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b="-3280" l="-2990" r="2989" t="3280"/>
          <a:stretch/>
        </p:blipFill>
        <p:spPr>
          <a:xfrm>
            <a:off x="4757171" y="965950"/>
            <a:ext cx="3750135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0775" y="1042150"/>
            <a:ext cx="1690122" cy="169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0775" y="2781200"/>
            <a:ext cx="1690122" cy="169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2675" y="2781200"/>
            <a:ext cx="1690122" cy="1690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and Website</a:t>
            </a:r>
            <a:endParaRPr/>
          </a:p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https://princessandthecat.wixsite.com/princesscatgame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